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7559675" cy="10439400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99534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674" algn="l" defTabSz="99534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347" algn="l" defTabSz="99534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021" algn="l" defTabSz="99534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0696" algn="l" defTabSz="99534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369" algn="l" defTabSz="99534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043" algn="l" defTabSz="99534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3717" algn="l" defTabSz="99534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1390" algn="l" defTabSz="99534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66"/>
    <a:srgbClr val="FFCCFF"/>
    <a:srgbClr val="FF99CC"/>
    <a:srgbClr val="FFCCCC"/>
    <a:srgbClr val="FF99FF"/>
    <a:srgbClr val="E2F2FC"/>
    <a:srgbClr val="00FFFF"/>
    <a:srgbClr val="F6549D"/>
    <a:srgbClr val="D72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2" autoAdjust="0"/>
    <p:restoredTop sz="98697" autoAdjust="0"/>
  </p:normalViewPr>
  <p:slideViewPr>
    <p:cSldViewPr snapToGrid="0">
      <p:cViewPr>
        <p:scale>
          <a:sx n="91" d="100"/>
          <a:sy n="91" d="100"/>
        </p:scale>
        <p:origin x="-3072" y="-60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151" cy="496106"/>
          </a:xfrm>
          <a:prstGeom prst="rect">
            <a:avLst/>
          </a:prstGeom>
        </p:spPr>
        <p:txBody>
          <a:bodyPr vert="horz" lIns="86042" tIns="43021" rIns="86042" bIns="43021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052" y="0"/>
            <a:ext cx="2946151" cy="496106"/>
          </a:xfrm>
          <a:prstGeom prst="rect">
            <a:avLst/>
          </a:prstGeom>
        </p:spPr>
        <p:txBody>
          <a:bodyPr vert="horz" lIns="86042" tIns="43021" rIns="86042" bIns="43021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2019/12/11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29028"/>
            <a:ext cx="2946151" cy="496105"/>
          </a:xfrm>
          <a:prstGeom prst="rect">
            <a:avLst/>
          </a:prstGeom>
        </p:spPr>
        <p:txBody>
          <a:bodyPr vert="horz" lIns="86042" tIns="43021" rIns="86042" bIns="43021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052" y="9429028"/>
            <a:ext cx="2946151" cy="496105"/>
          </a:xfrm>
          <a:prstGeom prst="rect">
            <a:avLst/>
          </a:prstGeom>
        </p:spPr>
        <p:txBody>
          <a:bodyPr vert="horz" lIns="86042" tIns="43021" rIns="86042" bIns="43021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8" cy="498054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8" cy="498054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2019/12/11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5988" y="1239838"/>
            <a:ext cx="24257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588"/>
            <a:ext cx="2945658" cy="498053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8" y="9428588"/>
            <a:ext cx="2945658" cy="498053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34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674" algn="l" defTabSz="99534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347" algn="l" defTabSz="99534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021" algn="l" defTabSz="99534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696" algn="l" defTabSz="99534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369" algn="l" defTabSz="99534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043" algn="l" defTabSz="99534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3717" algn="l" defTabSz="99534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390" algn="l" defTabSz="99534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7"/>
            <a:ext cx="6425724" cy="3634457"/>
          </a:xfrm>
          <a:prstGeom prst="rect">
            <a:avLst/>
          </a:prstGeom>
        </p:spPr>
        <p:txBody>
          <a:bodyPr anchor="b"/>
          <a:lstStyle>
            <a:lvl1pPr algn="ctr">
              <a:defRPr sz="537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5"/>
            <a:ext cx="5669756" cy="2520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51"/>
            </a:lvl1pPr>
            <a:lvl2pPr marL="409698" indent="0" algn="ctr">
              <a:buNone/>
              <a:defRPr sz="1793"/>
            </a:lvl2pPr>
            <a:lvl3pPr marL="819400" indent="0" algn="ctr">
              <a:buNone/>
              <a:defRPr sz="1613"/>
            </a:lvl3pPr>
            <a:lvl4pPr marL="1229098" indent="0" algn="ctr">
              <a:buNone/>
              <a:defRPr sz="1433"/>
            </a:lvl4pPr>
            <a:lvl5pPr marL="1638800" indent="0" algn="ctr">
              <a:buNone/>
              <a:defRPr sz="1433"/>
            </a:lvl5pPr>
            <a:lvl6pPr marL="2048499" indent="0" algn="ctr">
              <a:buNone/>
              <a:defRPr sz="1433"/>
            </a:lvl6pPr>
            <a:lvl7pPr marL="2458198" indent="0" algn="ctr">
              <a:buNone/>
              <a:defRPr sz="1433"/>
            </a:lvl7pPr>
            <a:lvl8pPr marL="2867898" indent="0" algn="ctr">
              <a:buNone/>
              <a:defRPr sz="1433"/>
            </a:lvl8pPr>
            <a:lvl9pPr marL="3277598" indent="0" algn="ctr">
              <a:buNone/>
              <a:defRPr sz="14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5" y="556079"/>
            <a:ext cx="6519409" cy="20176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35" y="2778878"/>
            <a:ext cx="6519409" cy="66243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6"/>
            <a:ext cx="1630055" cy="8846909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55806"/>
            <a:ext cx="4795668" cy="884690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5" y="556079"/>
            <a:ext cx="6519409" cy="20176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35" y="2778878"/>
            <a:ext cx="6519409" cy="66243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02605"/>
            <a:ext cx="6520220" cy="4342499"/>
          </a:xfrm>
          <a:prstGeom prst="rect">
            <a:avLst/>
          </a:prstGeom>
        </p:spPr>
        <p:txBody>
          <a:bodyPr anchor="b"/>
          <a:lstStyle>
            <a:lvl1pPr>
              <a:defRPr sz="537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6986186"/>
            <a:ext cx="6520220" cy="2283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51">
                <a:solidFill>
                  <a:schemeClr val="tx1"/>
                </a:solidFill>
              </a:defRPr>
            </a:lvl1pPr>
            <a:lvl2pPr marL="409698" indent="0">
              <a:buNone/>
              <a:defRPr sz="1793">
                <a:solidFill>
                  <a:schemeClr val="tx1">
                    <a:tint val="75000"/>
                  </a:schemeClr>
                </a:solidFill>
              </a:defRPr>
            </a:lvl2pPr>
            <a:lvl3pPr marL="819400" indent="0">
              <a:buNone/>
              <a:defRPr sz="1613">
                <a:solidFill>
                  <a:schemeClr val="tx1">
                    <a:tint val="75000"/>
                  </a:schemeClr>
                </a:solidFill>
              </a:defRPr>
            </a:lvl3pPr>
            <a:lvl4pPr marL="122909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800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84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819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789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759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5" y="556079"/>
            <a:ext cx="6519409" cy="20176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8"/>
            <a:ext cx="3212862" cy="66237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779008"/>
            <a:ext cx="3212862" cy="66237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555803"/>
            <a:ext cx="6520220" cy="20178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51" b="1"/>
            </a:lvl1pPr>
            <a:lvl2pPr marL="409698" indent="0">
              <a:buNone/>
              <a:defRPr sz="1793" b="1"/>
            </a:lvl2pPr>
            <a:lvl3pPr marL="819400" indent="0">
              <a:buNone/>
              <a:defRPr sz="1613" b="1"/>
            </a:lvl3pPr>
            <a:lvl4pPr marL="1229098" indent="0">
              <a:buNone/>
              <a:defRPr sz="1433" b="1"/>
            </a:lvl4pPr>
            <a:lvl5pPr marL="1638800" indent="0">
              <a:buNone/>
              <a:defRPr sz="1433" b="1"/>
            </a:lvl5pPr>
            <a:lvl6pPr marL="2048499" indent="0">
              <a:buNone/>
              <a:defRPr sz="1433" b="1"/>
            </a:lvl6pPr>
            <a:lvl7pPr marL="2458198" indent="0">
              <a:buNone/>
              <a:defRPr sz="1433" b="1"/>
            </a:lvl7pPr>
            <a:lvl8pPr marL="2867898" indent="0">
              <a:buNone/>
              <a:defRPr sz="1433" b="1"/>
            </a:lvl8pPr>
            <a:lvl9pPr marL="3277598" indent="0">
              <a:buNone/>
              <a:defRPr sz="14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559104"/>
            <a:ext cx="3213846" cy="12541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51" b="1"/>
            </a:lvl1pPr>
            <a:lvl2pPr marL="409698" indent="0">
              <a:buNone/>
              <a:defRPr sz="1793" b="1"/>
            </a:lvl2pPr>
            <a:lvl3pPr marL="819400" indent="0">
              <a:buNone/>
              <a:defRPr sz="1613" b="1"/>
            </a:lvl3pPr>
            <a:lvl4pPr marL="1229098" indent="0">
              <a:buNone/>
              <a:defRPr sz="1433" b="1"/>
            </a:lvl4pPr>
            <a:lvl5pPr marL="1638800" indent="0">
              <a:buNone/>
              <a:defRPr sz="1433" b="1"/>
            </a:lvl5pPr>
            <a:lvl6pPr marL="2048499" indent="0">
              <a:buNone/>
              <a:defRPr sz="1433" b="1"/>
            </a:lvl6pPr>
            <a:lvl7pPr marL="2458198" indent="0">
              <a:buNone/>
              <a:defRPr sz="1433" b="1"/>
            </a:lvl7pPr>
            <a:lvl8pPr marL="2867898" indent="0">
              <a:buNone/>
              <a:defRPr sz="1433" b="1"/>
            </a:lvl8pPr>
            <a:lvl9pPr marL="3277598" indent="0">
              <a:buNone/>
              <a:defRPr sz="14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813281"/>
            <a:ext cx="3213846" cy="5608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35" y="556079"/>
            <a:ext cx="6519409" cy="20176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6" y="695961"/>
            <a:ext cx="2438191" cy="2435860"/>
          </a:xfrm>
          <a:prstGeom prst="rect">
            <a:avLst/>
          </a:prstGeom>
        </p:spPr>
        <p:txBody>
          <a:bodyPr anchor="b"/>
          <a:lstStyle>
            <a:lvl1pPr>
              <a:defRPr sz="28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2"/>
            <a:ext cx="3827086" cy="7418741"/>
          </a:xfrm>
          <a:prstGeom prst="rect">
            <a:avLst/>
          </a:prstGeom>
        </p:spPr>
        <p:txBody>
          <a:bodyPr/>
          <a:lstStyle>
            <a:lvl1pPr>
              <a:defRPr sz="2868"/>
            </a:lvl1pPr>
            <a:lvl2pPr>
              <a:defRPr sz="2509"/>
            </a:lvl2pPr>
            <a:lvl3pPr>
              <a:defRPr sz="2151"/>
            </a:lvl3pPr>
            <a:lvl4pPr>
              <a:defRPr sz="1793"/>
            </a:lvl4pPr>
            <a:lvl5pPr>
              <a:defRPr sz="1793"/>
            </a:lvl5pPr>
            <a:lvl6pPr>
              <a:defRPr sz="1793"/>
            </a:lvl6pPr>
            <a:lvl7pPr>
              <a:defRPr sz="1793"/>
            </a:lvl7pPr>
            <a:lvl8pPr>
              <a:defRPr sz="1793"/>
            </a:lvl8pPr>
            <a:lvl9pPr>
              <a:defRPr sz="179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6" y="3131820"/>
            <a:ext cx="2438191" cy="5802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33"/>
            </a:lvl1pPr>
            <a:lvl2pPr marL="409698" indent="0">
              <a:buNone/>
              <a:defRPr sz="1254"/>
            </a:lvl2pPr>
            <a:lvl3pPr marL="819400" indent="0">
              <a:buNone/>
              <a:defRPr sz="1075"/>
            </a:lvl3pPr>
            <a:lvl4pPr marL="1229098" indent="0">
              <a:buNone/>
              <a:defRPr sz="895"/>
            </a:lvl4pPr>
            <a:lvl5pPr marL="1638800" indent="0">
              <a:buNone/>
              <a:defRPr sz="895"/>
            </a:lvl5pPr>
            <a:lvl6pPr marL="2048499" indent="0">
              <a:buNone/>
              <a:defRPr sz="895"/>
            </a:lvl6pPr>
            <a:lvl7pPr marL="2458198" indent="0">
              <a:buNone/>
              <a:defRPr sz="895"/>
            </a:lvl7pPr>
            <a:lvl8pPr marL="2867898" indent="0">
              <a:buNone/>
              <a:defRPr sz="895"/>
            </a:lvl8pPr>
            <a:lvl9pPr marL="3277598" indent="0">
              <a:buNone/>
              <a:defRPr sz="8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6" y="695961"/>
            <a:ext cx="2438191" cy="2435860"/>
          </a:xfrm>
          <a:prstGeom prst="rect">
            <a:avLst/>
          </a:prstGeom>
        </p:spPr>
        <p:txBody>
          <a:bodyPr anchor="b"/>
          <a:lstStyle>
            <a:lvl1pPr>
              <a:defRPr sz="28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2"/>
            <a:ext cx="3827086" cy="741874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68"/>
            </a:lvl1pPr>
            <a:lvl2pPr marL="409698" indent="0">
              <a:buNone/>
              <a:defRPr sz="2509"/>
            </a:lvl2pPr>
            <a:lvl3pPr marL="819400" indent="0">
              <a:buNone/>
              <a:defRPr sz="2151"/>
            </a:lvl3pPr>
            <a:lvl4pPr marL="1229098" indent="0">
              <a:buNone/>
              <a:defRPr sz="1793"/>
            </a:lvl4pPr>
            <a:lvl5pPr marL="1638800" indent="0">
              <a:buNone/>
              <a:defRPr sz="1793"/>
            </a:lvl5pPr>
            <a:lvl6pPr marL="2048499" indent="0">
              <a:buNone/>
              <a:defRPr sz="1793"/>
            </a:lvl6pPr>
            <a:lvl7pPr marL="2458198" indent="0">
              <a:buNone/>
              <a:defRPr sz="1793"/>
            </a:lvl7pPr>
            <a:lvl8pPr marL="2867898" indent="0">
              <a:buNone/>
              <a:defRPr sz="1793"/>
            </a:lvl8pPr>
            <a:lvl9pPr marL="3277598" indent="0">
              <a:buNone/>
              <a:defRPr sz="1793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6" y="3131820"/>
            <a:ext cx="2438191" cy="5802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33"/>
            </a:lvl1pPr>
            <a:lvl2pPr marL="409698" indent="0">
              <a:buNone/>
              <a:defRPr sz="1254"/>
            </a:lvl2pPr>
            <a:lvl3pPr marL="819400" indent="0">
              <a:buNone/>
              <a:defRPr sz="1075"/>
            </a:lvl3pPr>
            <a:lvl4pPr marL="1229098" indent="0">
              <a:buNone/>
              <a:defRPr sz="895"/>
            </a:lvl4pPr>
            <a:lvl5pPr marL="1638800" indent="0">
              <a:buNone/>
              <a:defRPr sz="895"/>
            </a:lvl5pPr>
            <a:lvl6pPr marL="2048499" indent="0">
              <a:buNone/>
              <a:defRPr sz="895"/>
            </a:lvl6pPr>
            <a:lvl7pPr marL="2458198" indent="0">
              <a:buNone/>
              <a:defRPr sz="895"/>
            </a:lvl7pPr>
            <a:lvl8pPr marL="2867898" indent="0">
              <a:buNone/>
              <a:defRPr sz="895"/>
            </a:lvl8pPr>
            <a:lvl9pPr marL="3277598" indent="0">
              <a:buNone/>
              <a:defRPr sz="8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134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429" y="9675171"/>
            <a:ext cx="2552818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8693" y="9675171"/>
            <a:ext cx="1700850" cy="55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818107" rtl="0" fontAlgn="base">
        <a:lnSpc>
          <a:spcPct val="90000"/>
        </a:lnSpc>
        <a:spcBef>
          <a:spcPct val="0"/>
        </a:spcBef>
        <a:spcAft>
          <a:spcPct val="0"/>
        </a:spcAft>
        <a:defRPr kumimoji="1" sz="3899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8107" rtl="0" fontAlgn="base">
        <a:lnSpc>
          <a:spcPct val="90000"/>
        </a:lnSpc>
        <a:spcBef>
          <a:spcPct val="0"/>
        </a:spcBef>
        <a:spcAft>
          <a:spcPct val="0"/>
        </a:spcAft>
        <a:defRPr kumimoji="1" sz="3899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818107" rtl="0" fontAlgn="base">
        <a:lnSpc>
          <a:spcPct val="90000"/>
        </a:lnSpc>
        <a:spcBef>
          <a:spcPct val="0"/>
        </a:spcBef>
        <a:spcAft>
          <a:spcPct val="0"/>
        </a:spcAft>
        <a:defRPr kumimoji="1" sz="3899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818107" rtl="0" fontAlgn="base">
        <a:lnSpc>
          <a:spcPct val="90000"/>
        </a:lnSpc>
        <a:spcBef>
          <a:spcPct val="0"/>
        </a:spcBef>
        <a:spcAft>
          <a:spcPct val="0"/>
        </a:spcAft>
        <a:defRPr kumimoji="1" sz="3899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818107" rtl="0" fontAlgn="base">
        <a:lnSpc>
          <a:spcPct val="90000"/>
        </a:lnSpc>
        <a:spcBef>
          <a:spcPct val="0"/>
        </a:spcBef>
        <a:spcAft>
          <a:spcPct val="0"/>
        </a:spcAft>
        <a:defRPr kumimoji="1" sz="3899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81829" algn="l" defTabSz="818107" rtl="0" fontAlgn="base">
        <a:lnSpc>
          <a:spcPct val="90000"/>
        </a:lnSpc>
        <a:spcBef>
          <a:spcPct val="0"/>
        </a:spcBef>
        <a:spcAft>
          <a:spcPct val="0"/>
        </a:spcAft>
        <a:defRPr kumimoji="1" sz="3899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63659" algn="l" defTabSz="818107" rtl="0" fontAlgn="base">
        <a:lnSpc>
          <a:spcPct val="90000"/>
        </a:lnSpc>
        <a:spcBef>
          <a:spcPct val="0"/>
        </a:spcBef>
        <a:spcAft>
          <a:spcPct val="0"/>
        </a:spcAft>
        <a:defRPr kumimoji="1" sz="3899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445489" algn="l" defTabSz="818107" rtl="0" fontAlgn="base">
        <a:lnSpc>
          <a:spcPct val="90000"/>
        </a:lnSpc>
        <a:spcBef>
          <a:spcPct val="0"/>
        </a:spcBef>
        <a:spcAft>
          <a:spcPct val="0"/>
        </a:spcAft>
        <a:defRPr kumimoji="1" sz="3899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927318" algn="l" defTabSz="818107" rtl="0" fontAlgn="base">
        <a:lnSpc>
          <a:spcPct val="90000"/>
        </a:lnSpc>
        <a:spcBef>
          <a:spcPct val="0"/>
        </a:spcBef>
        <a:spcAft>
          <a:spcPct val="0"/>
        </a:spcAft>
        <a:defRPr kumimoji="1" sz="3899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204108" indent="-204108" algn="l" defTabSz="818107" rtl="0" fontAlgn="base">
        <a:lnSpc>
          <a:spcPct val="90000"/>
        </a:lnSpc>
        <a:spcBef>
          <a:spcPts val="895"/>
        </a:spcBef>
        <a:spcAft>
          <a:spcPct val="0"/>
        </a:spcAft>
        <a:buFont typeface="Arial" pitchFamily="34" charset="0"/>
        <a:buChar char="•"/>
        <a:defRPr kumimoji="1" sz="2423" kern="1200">
          <a:solidFill>
            <a:schemeClr val="tx1"/>
          </a:solidFill>
          <a:latin typeface="+mn-lt"/>
          <a:ea typeface="+mn-ea"/>
          <a:cs typeface="+mn-cs"/>
        </a:defRPr>
      </a:lvl1pPr>
      <a:lvl2pPr marL="613998" indent="-204108" algn="l" defTabSz="818107" rtl="0" fontAlgn="base">
        <a:lnSpc>
          <a:spcPct val="90000"/>
        </a:lnSpc>
        <a:spcBef>
          <a:spcPts val="448"/>
        </a:spcBef>
        <a:spcAft>
          <a:spcPct val="0"/>
        </a:spcAft>
        <a:buFont typeface="Arial" pitchFamily="34" charset="0"/>
        <a:buChar char="•"/>
        <a:defRPr kumimoji="1" sz="2108" kern="1200">
          <a:solidFill>
            <a:schemeClr val="tx1"/>
          </a:solidFill>
          <a:latin typeface="+mn-lt"/>
          <a:ea typeface="+mn-ea"/>
          <a:cs typeface="+mn-cs"/>
        </a:defRPr>
      </a:lvl2pPr>
      <a:lvl3pPr marL="1023888" indent="-204108" algn="l" defTabSz="818107" rtl="0" fontAlgn="base">
        <a:lnSpc>
          <a:spcPct val="90000"/>
        </a:lnSpc>
        <a:spcBef>
          <a:spcPts val="448"/>
        </a:spcBef>
        <a:spcAft>
          <a:spcPct val="0"/>
        </a:spcAft>
        <a:buFont typeface="Arial" pitchFamily="34" charset="0"/>
        <a:buChar char="•"/>
        <a:defRPr kumimoji="1"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779" indent="-204108" algn="l" defTabSz="818107" rtl="0" fontAlgn="base">
        <a:lnSpc>
          <a:spcPct val="90000"/>
        </a:lnSpc>
        <a:spcBef>
          <a:spcPts val="448"/>
        </a:spcBef>
        <a:spcAft>
          <a:spcPct val="0"/>
        </a:spcAft>
        <a:buFont typeface="Arial" pitchFamily="34" charset="0"/>
        <a:buChar char="•"/>
        <a:defRPr kumimoji="1" sz="1581" kern="1200">
          <a:solidFill>
            <a:schemeClr val="tx1"/>
          </a:solidFill>
          <a:latin typeface="+mn-lt"/>
          <a:ea typeface="+mn-ea"/>
          <a:cs typeface="+mn-cs"/>
        </a:defRPr>
      </a:lvl4pPr>
      <a:lvl5pPr marL="1841995" indent="-204108" algn="l" defTabSz="818107" rtl="0" fontAlgn="base">
        <a:lnSpc>
          <a:spcPct val="90000"/>
        </a:lnSpc>
        <a:spcBef>
          <a:spcPts val="448"/>
        </a:spcBef>
        <a:spcAft>
          <a:spcPct val="0"/>
        </a:spcAft>
        <a:buFont typeface="Arial" pitchFamily="34" charset="0"/>
        <a:buChar char="•"/>
        <a:defRPr kumimoji="1" sz="1581" kern="1200">
          <a:solidFill>
            <a:schemeClr val="tx1"/>
          </a:solidFill>
          <a:latin typeface="+mn-lt"/>
          <a:ea typeface="+mn-ea"/>
          <a:cs typeface="+mn-cs"/>
        </a:defRPr>
      </a:lvl5pPr>
      <a:lvl6pPr marL="2253348" indent="-204851" algn="l" defTabSz="81940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6pPr>
      <a:lvl7pPr marL="2663049" indent="-204851" algn="l" defTabSz="81940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7pPr>
      <a:lvl8pPr marL="3072747" indent="-204851" algn="l" defTabSz="81940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8pPr>
      <a:lvl9pPr marL="3482448" indent="-204851" algn="l" defTabSz="81940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400" rtl="0" eaLnBrk="1" latinLnBrk="0" hangingPunct="1"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1pPr>
      <a:lvl2pPr marL="409698" algn="l" defTabSz="819400" rtl="0" eaLnBrk="1" latinLnBrk="0" hangingPunct="1"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2pPr>
      <a:lvl3pPr marL="819400" algn="l" defTabSz="819400" rtl="0" eaLnBrk="1" latinLnBrk="0" hangingPunct="1"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3pPr>
      <a:lvl4pPr marL="1229098" algn="l" defTabSz="819400" rtl="0" eaLnBrk="1" latinLnBrk="0" hangingPunct="1"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4pPr>
      <a:lvl5pPr marL="1638800" algn="l" defTabSz="819400" rtl="0" eaLnBrk="1" latinLnBrk="0" hangingPunct="1"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5pPr>
      <a:lvl6pPr marL="2048499" algn="l" defTabSz="819400" rtl="0" eaLnBrk="1" latinLnBrk="0" hangingPunct="1"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6pPr>
      <a:lvl7pPr marL="2458198" algn="l" defTabSz="819400" rtl="0" eaLnBrk="1" latinLnBrk="0" hangingPunct="1"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7pPr>
      <a:lvl8pPr marL="2867898" algn="l" defTabSz="819400" rtl="0" eaLnBrk="1" latinLnBrk="0" hangingPunct="1"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8pPr>
      <a:lvl9pPr marL="3277598" algn="l" defTabSz="819400" rtl="0" eaLnBrk="1" latinLnBrk="0" hangingPunct="1">
        <a:defRPr kumimoji="1" sz="1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rot="10800000">
            <a:off x="-242425" y="-547687"/>
            <a:ext cx="8186058" cy="11534773"/>
          </a:xfrm>
          <a:prstGeom prst="rect">
            <a:avLst/>
          </a:prstGeom>
          <a:gradFill flip="none" rotWithShape="1">
            <a:gsLst>
              <a:gs pos="5000">
                <a:schemeClr val="accent2">
                  <a:lumMod val="75000"/>
                </a:schemeClr>
              </a:gs>
              <a:gs pos="58000">
                <a:schemeClr val="accent2">
                  <a:lumMod val="40000"/>
                  <a:lumOff val="60000"/>
                </a:schemeClr>
              </a:gs>
              <a:gs pos="22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65">
              <a:ln>
                <a:solidFill>
                  <a:srgbClr val="00206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2" name="片側の 2 つの角を丸めた四角形 61"/>
          <p:cNvSpPr/>
          <p:nvPr/>
        </p:nvSpPr>
        <p:spPr>
          <a:xfrm>
            <a:off x="33709" y="-108475"/>
            <a:ext cx="7505316" cy="2669117"/>
          </a:xfrm>
          <a:prstGeom prst="round2SameRect">
            <a:avLst>
              <a:gd name="adj1" fmla="val 788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65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8450" y="2580963"/>
            <a:ext cx="4020381" cy="1381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65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65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06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en-US" altLang="ja-JP" sz="2065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372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108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372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2108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日（火）</a:t>
            </a:r>
            <a:endParaRPr lang="en-US" altLang="ja-JP" sz="2108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951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15:30</a:t>
            </a:r>
            <a:r>
              <a:rPr lang="ja-JP" altLang="en-US" sz="2951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951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17:00</a:t>
            </a:r>
            <a:endParaRPr lang="ja-JP" altLang="en-US" sz="2951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32506" y="3161274"/>
            <a:ext cx="3608423" cy="725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6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千葉大学医学部附属病院  </a:t>
            </a:r>
            <a:endParaRPr lang="en-US" altLang="ja-JP" sz="2065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65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セミナー室２</a:t>
            </a:r>
          </a:p>
        </p:txBody>
      </p:sp>
      <p:sp>
        <p:nvSpPr>
          <p:cNvPr id="38" name="楕円 37"/>
          <p:cNvSpPr/>
          <p:nvPr/>
        </p:nvSpPr>
        <p:spPr>
          <a:xfrm>
            <a:off x="3839302" y="2337557"/>
            <a:ext cx="786408" cy="74062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65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711015" y="2506497"/>
            <a:ext cx="1042981" cy="414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08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 場</a:t>
            </a:r>
            <a:endParaRPr lang="ja-JP" altLang="en-US" sz="2108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818263" y="7689348"/>
            <a:ext cx="6875921" cy="1063431"/>
            <a:chOff x="730094" y="4949826"/>
            <a:chExt cx="6524597" cy="1009096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1626220" y="4949826"/>
              <a:ext cx="5628471" cy="10090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108" b="1" dirty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柴田 政彦先生</a:t>
              </a:r>
              <a:endParaRPr lang="en-US" altLang="ja-JP" sz="2108" b="1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2108" b="1" dirty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奈良学園大学 </a:t>
              </a:r>
              <a:endParaRPr lang="en-US" altLang="ja-JP" sz="2108" b="1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2108" b="1" dirty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保健医療学部リハビリテーション学科 教授</a:t>
              </a:r>
              <a:endParaRPr lang="en-US" altLang="ja-JP" sz="2108" b="1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730094" y="5162034"/>
              <a:ext cx="896127" cy="702781"/>
              <a:chOff x="333066" y="8006504"/>
              <a:chExt cx="896127" cy="702781"/>
            </a:xfrm>
          </p:grpSpPr>
          <p:sp>
            <p:nvSpPr>
              <p:cNvPr id="25" name="楕円 24"/>
              <p:cNvSpPr/>
              <p:nvPr/>
            </p:nvSpPr>
            <p:spPr>
              <a:xfrm>
                <a:off x="408016" y="8006504"/>
                <a:ext cx="746226" cy="70278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2065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33066" y="8192108"/>
                <a:ext cx="896127" cy="393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108" b="1" dirty="0"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  <a:solidFill>
                      <a:srgbClr val="FFFF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講 師</a:t>
                </a:r>
                <a:endParaRPr lang="ja-JP" altLang="en-US" sz="2108" dirty="0">
                  <a:ln>
                    <a:solidFill>
                      <a:schemeClr val="accent2">
                        <a:lumMod val="50000"/>
                      </a:schemeClr>
                    </a:solidFill>
                  </a:ln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0" name="グループ化 39"/>
          <p:cNvGrpSpPr/>
          <p:nvPr/>
        </p:nvGrpSpPr>
        <p:grpSpPr>
          <a:xfrm>
            <a:off x="818263" y="4281854"/>
            <a:ext cx="6857277" cy="1080127"/>
            <a:chOff x="471630" y="5915141"/>
            <a:chExt cx="6506905" cy="1024938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1327292" y="5930983"/>
              <a:ext cx="5651243" cy="1009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108" b="1" dirty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大鳥</a:t>
              </a:r>
              <a:r>
                <a:rPr lang="zh-TW" altLang="en-US" sz="2108" b="1" dirty="0">
                  <a:ln>
                    <a:solidFill>
                      <a:srgbClr val="002060"/>
                    </a:solidFill>
                  </a:ln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</a:t>
              </a:r>
              <a:r>
                <a:rPr lang="zh-TW" altLang="en-US" sz="2108" b="1" dirty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精司先生</a:t>
              </a:r>
              <a:endParaRPr lang="en-US" altLang="zh-TW" sz="2108" b="1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zh-CN" altLang="en-US" sz="2108" b="1" dirty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千葉大学大学院医学研究院整形外科学 </a:t>
              </a:r>
              <a:r>
                <a:rPr lang="ja-JP" altLang="en-US" sz="2108" b="1" dirty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教授</a:t>
              </a:r>
              <a:endParaRPr lang="en-US" altLang="ja-JP" sz="2108" b="1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2108" b="1" dirty="0">
                  <a:solidFill>
                    <a:srgbClr val="00206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千葉大学医学部附属病院　痛みセンター長</a:t>
              </a:r>
              <a:endParaRPr lang="en-US" altLang="ja-JP" sz="2108" b="1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grpSp>
          <p:nvGrpSpPr>
            <p:cNvPr id="30" name="グループ化 29"/>
            <p:cNvGrpSpPr/>
            <p:nvPr/>
          </p:nvGrpSpPr>
          <p:grpSpPr>
            <a:xfrm>
              <a:off x="471630" y="5915141"/>
              <a:ext cx="896127" cy="702781"/>
              <a:chOff x="333066" y="8006504"/>
              <a:chExt cx="896127" cy="702781"/>
            </a:xfrm>
          </p:grpSpPr>
          <p:sp>
            <p:nvSpPr>
              <p:cNvPr id="31" name="楕円 30"/>
              <p:cNvSpPr/>
              <p:nvPr/>
            </p:nvSpPr>
            <p:spPr>
              <a:xfrm>
                <a:off x="408016" y="8006504"/>
                <a:ext cx="746226" cy="70278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2065"/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333066" y="8192108"/>
                <a:ext cx="896127" cy="393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108" b="1" dirty="0">
                    <a:ln>
                      <a:solidFill>
                        <a:schemeClr val="accent2">
                          <a:lumMod val="50000"/>
                        </a:schemeClr>
                      </a:solidFill>
                    </a:ln>
                    <a:solidFill>
                      <a:srgbClr val="FFFF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座 長</a:t>
                </a:r>
                <a:endParaRPr lang="ja-JP" altLang="en-US" sz="2108" dirty="0">
                  <a:ln>
                    <a:solidFill>
                      <a:schemeClr val="accent2">
                        <a:lumMod val="50000"/>
                      </a:schemeClr>
                    </a:solidFill>
                  </a:ln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41" name="正方形/長方形 40"/>
          <p:cNvSpPr/>
          <p:nvPr/>
        </p:nvSpPr>
        <p:spPr>
          <a:xfrm>
            <a:off x="702664" y="133181"/>
            <a:ext cx="6165820" cy="2005520"/>
          </a:xfrm>
          <a:prstGeom prst="rect">
            <a:avLst/>
          </a:prstGeom>
          <a:noFill/>
        </p:spPr>
        <p:txBody>
          <a:bodyPr wrap="square" lIns="96364" tIns="48182" rIns="96364" bIns="48182">
            <a:spAutoFit/>
          </a:bodyPr>
          <a:lstStyle/>
          <a:p>
            <a:pPr algn="ctr"/>
            <a:r>
              <a:rPr lang="ja-JP" altLang="en-US" sz="4000" b="1" dirty="0">
                <a:ln w="10160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0033CC">
                        <a:shade val="30000"/>
                        <a:satMod val="115000"/>
                      </a:srgbClr>
                    </a:gs>
                    <a:gs pos="50000">
                      <a:srgbClr val="0033CC">
                        <a:shade val="67500"/>
                        <a:satMod val="115000"/>
                      </a:srgbClr>
                    </a:gs>
                    <a:gs pos="100000">
                      <a:srgbClr val="0033CC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メイリオ" panose="020B0604030504040204" pitchFamily="50" charset="-128"/>
                <a:ea typeface="メイリオ" panose="020B0604030504040204" pitchFamily="50" charset="-128"/>
              </a:rPr>
              <a:t>千葉</a:t>
            </a:r>
            <a:r>
              <a:rPr lang="ja-JP" altLang="en-US" sz="4000" b="1">
                <a:ln w="10160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0033CC">
                        <a:shade val="30000"/>
                        <a:satMod val="115000"/>
                      </a:srgbClr>
                    </a:gs>
                    <a:gs pos="50000">
                      <a:srgbClr val="0033CC">
                        <a:shade val="67500"/>
                        <a:satMod val="115000"/>
                      </a:srgbClr>
                    </a:gs>
                    <a:gs pos="100000">
                      <a:srgbClr val="0033CC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メイリオ" panose="020B0604030504040204" pitchFamily="50" charset="-128"/>
                <a:ea typeface="メイリオ" panose="020B0604030504040204" pitchFamily="50" charset="-128"/>
              </a:rPr>
              <a:t>大学医</a:t>
            </a:r>
            <a:r>
              <a:rPr lang="ja-JP" altLang="en-US" sz="4000" b="1" smtClean="0">
                <a:ln w="10160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0033CC">
                        <a:shade val="30000"/>
                        <a:satMod val="115000"/>
                      </a:srgbClr>
                    </a:gs>
                    <a:gs pos="50000">
                      <a:srgbClr val="0033CC">
                        <a:shade val="67500"/>
                        <a:satMod val="115000"/>
                      </a:srgbClr>
                    </a:gs>
                    <a:gs pos="100000">
                      <a:srgbClr val="0033CC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メイリオ" panose="020B0604030504040204" pitchFamily="50" charset="-128"/>
                <a:ea typeface="メイリオ" panose="020B0604030504040204" pitchFamily="50" charset="-128"/>
              </a:rPr>
              <a:t>学部附属病院</a:t>
            </a:r>
            <a:endParaRPr lang="en-US" altLang="ja-JP" sz="4000" b="1" dirty="0">
              <a:ln w="10160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0">
                    <a:srgbClr val="0033CC">
                      <a:shade val="30000"/>
                      <a:satMod val="115000"/>
                    </a:srgbClr>
                  </a:gs>
                  <a:gs pos="50000">
                    <a:srgbClr val="0033CC">
                      <a:shade val="67500"/>
                      <a:satMod val="115000"/>
                    </a:srgbClr>
                  </a:gs>
                  <a:gs pos="100000">
                    <a:srgbClr val="0033CC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b="1" dirty="0">
                <a:ln w="10160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0033CC">
                        <a:shade val="30000"/>
                        <a:satMod val="115000"/>
                      </a:srgbClr>
                    </a:gs>
                    <a:gs pos="50000">
                      <a:srgbClr val="0033CC">
                        <a:shade val="67500"/>
                        <a:satMod val="115000"/>
                      </a:srgbClr>
                    </a:gs>
                    <a:gs pos="100000">
                      <a:srgbClr val="0033CC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メイリオ" panose="020B0604030504040204" pitchFamily="50" charset="-128"/>
                <a:ea typeface="メイリオ" panose="020B0604030504040204" pitchFamily="50" charset="-128"/>
              </a:rPr>
              <a:t>痛みセンター</a:t>
            </a:r>
            <a:endParaRPr lang="en-US" altLang="ja-JP" sz="4000" b="1" dirty="0">
              <a:ln w="10160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0">
                    <a:srgbClr val="0033CC">
                      <a:shade val="30000"/>
                      <a:satMod val="115000"/>
                    </a:srgbClr>
                  </a:gs>
                  <a:gs pos="50000">
                    <a:srgbClr val="0033CC">
                      <a:shade val="67500"/>
                      <a:satMod val="115000"/>
                    </a:srgbClr>
                  </a:gs>
                  <a:gs pos="100000">
                    <a:srgbClr val="0033CC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400" b="1" dirty="0">
                <a:ln w="10160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0">
                      <a:srgbClr val="0033CC">
                        <a:shade val="30000"/>
                        <a:satMod val="115000"/>
                      </a:srgbClr>
                    </a:gs>
                    <a:gs pos="50000">
                      <a:srgbClr val="0033CC">
                        <a:shade val="67500"/>
                        <a:satMod val="115000"/>
                      </a:srgbClr>
                    </a:gs>
                    <a:gs pos="100000">
                      <a:srgbClr val="0033CC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メイリオ" panose="020B0604030504040204" pitchFamily="50" charset="-128"/>
                <a:ea typeface="メイリオ" panose="020B0604030504040204" pitchFamily="50" charset="-128"/>
              </a:rPr>
              <a:t>設 立 記 念 講 演 会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293417" y="5528197"/>
            <a:ext cx="6903700" cy="1905002"/>
            <a:chOff x="293417" y="5528197"/>
            <a:chExt cx="6903700" cy="1905002"/>
          </a:xfrm>
        </p:grpSpPr>
        <p:sp>
          <p:nvSpPr>
            <p:cNvPr id="44" name="角丸四角形 43"/>
            <p:cNvSpPr/>
            <p:nvPr/>
          </p:nvSpPr>
          <p:spPr>
            <a:xfrm>
              <a:off x="790539" y="5970079"/>
              <a:ext cx="6406578" cy="1463120"/>
            </a:xfrm>
            <a:prstGeom prst="roundRect">
              <a:avLst>
                <a:gd name="adj" fmla="val 11258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altLang="ja-JP" sz="3793" b="1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『</a:t>
              </a:r>
              <a:r>
                <a:rPr lang="ja-JP" altLang="en-US" sz="3793" b="1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痛み</a:t>
              </a:r>
              <a:r>
                <a:rPr lang="en-US" altLang="ja-JP" sz="3793" b="1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』</a:t>
              </a:r>
              <a:r>
                <a:rPr lang="ja-JP" altLang="en-US" sz="3793" b="1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に関連した医療・</a:t>
              </a:r>
              <a:endParaRPr lang="en-US" altLang="ja-JP" sz="3793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3793" b="1" dirty="0">
                  <a:solidFill>
                    <a:schemeClr val="accent2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教育・研究の現状と課題</a:t>
              </a: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293417" y="5528197"/>
              <a:ext cx="1512549" cy="53680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ja-JP" altLang="en-US" sz="2108" b="1" dirty="0">
                  <a:ln>
                    <a:solidFill>
                      <a:srgbClr val="00B050"/>
                    </a:solidFill>
                  </a:ln>
                  <a:solidFill>
                    <a:srgbClr val="92D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特別講演</a:t>
              </a: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304380" y="8996185"/>
            <a:ext cx="6908948" cy="773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75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千葉大学医学部附属病院　痛みセンター設立を記念し、特別講演会を開催します。</a:t>
            </a:r>
            <a:endParaRPr lang="en-US" altLang="ja-JP" sz="1475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75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医療関係者の方におかれましては、お誘い合わせの上、ご参加いただければ幸いです。参加費は無料です。</a:t>
            </a:r>
            <a:endParaRPr lang="en-US" altLang="ja-JP" sz="1475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97249" y="9675932"/>
            <a:ext cx="6293148" cy="673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事務局：千葉大学</a:t>
            </a:r>
            <a:r>
              <a:rPr lang="zh-CN" altLang="en-US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大学院認知行動生理学</a:t>
            </a:r>
            <a:r>
              <a:rPr lang="ja-JP" altLang="en-US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廣瀬・田口</a:t>
            </a:r>
            <a:r>
              <a:rPr lang="zh-CN" altLang="en-US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endParaRPr lang="en-US" altLang="zh-CN" sz="1264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r"/>
            <a:r>
              <a:rPr lang="zh-TW" altLang="en-US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〒</a:t>
            </a:r>
            <a:r>
              <a:rPr lang="en-US" altLang="zh-TW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260-8670</a:t>
            </a:r>
            <a:r>
              <a:rPr lang="zh-TW" altLang="en-US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千葉県千葉市中央区亥鼻 </a:t>
            </a:r>
            <a:r>
              <a:rPr lang="en-US" altLang="zh-TW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1-8-1 </a:t>
            </a:r>
          </a:p>
          <a:p>
            <a:pPr algn="r"/>
            <a:r>
              <a:rPr lang="zh-TW" altLang="en-US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zh-TW" sz="1264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(E-mail) neurophys1@ML.chiba-u.jp </a:t>
            </a:r>
            <a:endParaRPr lang="en-US" altLang="zh-CN" sz="1264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楕円 41"/>
          <p:cNvSpPr/>
          <p:nvPr/>
        </p:nvSpPr>
        <p:spPr>
          <a:xfrm>
            <a:off x="341334" y="2348556"/>
            <a:ext cx="786408" cy="74062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65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09232" y="2526291"/>
            <a:ext cx="1050611" cy="40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65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開催日</a:t>
            </a:r>
            <a:endParaRPr lang="ja-JP" altLang="en-US" sz="2065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2016-07-29T13:54:58Z</dcterms:created>
  <dcterms:modified xsi:type="dcterms:W3CDTF">2019-12-11T00:48:07Z</dcterms:modified>
</cp:coreProperties>
</file>